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x="30275212" cy="42803762"/>
  <p:notesSz cx="7315200" cy="96012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7EBC501F-937E-418C-894A-F7EEA4416A72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body"/>
          </p:nvPr>
        </p:nvSpPr>
        <p:spPr>
          <a:xfrm>
            <a:off x="731880" y="4560840"/>
            <a:ext cx="5847840" cy="43160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4143240" y="9120240"/>
            <a:ext cx="3166560" cy="47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1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72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111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8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149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696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696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6960" cy="7147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24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24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24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240" cy="118411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4080" cy="21736440"/>
          </a:xfrm>
          <a:prstGeom prst="rect">
            <a:avLst/>
          </a:prstGeom>
          <a:ln>
            <a:noFill/>
          </a:ln>
        </p:spPr>
      </p:pic>
      <p:pic>
        <p:nvPicPr>
          <p:cNvPr id="113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4080" cy="21736440"/>
          </a:xfrm>
          <a:prstGeom prst="rect">
            <a:avLst/>
          </a:prstGeom>
          <a:ln>
            <a:noFill/>
          </a:ln>
        </p:spPr>
      </p:pic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1536840" y="12739680"/>
            <a:ext cx="14644800" cy="1078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en-US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Dataset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6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808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~ 9000 poses around Faculty of Engineering Campus with GPS data: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674360" indent="-591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Universal Transverse Mercator (UTM) geographical coordinates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674360" indent="-591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Quaternion orientation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808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Spatial extent: 300 m x 300 m (90000 m</a:t>
            </a:r>
            <a:r>
              <a:rPr b="0" lang="en-US" sz="4400" spc="-1" strike="noStrike" baseline="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2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808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For six cameras input model, images were concatenated along the channel axis resulting in a single image with 3 x 6 = 18 channels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1246680" y="1326600"/>
            <a:ext cx="27304200" cy="167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ct val="100000"/>
              </a:lnSpc>
            </a:pPr>
            <a:r>
              <a:rPr b="1" lang="en-US" sz="105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Vision-based localization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Borna Bešić &amp; Fabian Stiller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3"/>
          <p:cNvSpPr/>
          <p:nvPr/>
        </p:nvSpPr>
        <p:spPr>
          <a:xfrm>
            <a:off x="1536840" y="5273640"/>
            <a:ext cx="14736240" cy="877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en-US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Project goals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6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808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Regress pose vector from AIS Perception Car image data using a deep neural network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808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Compare two input models: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674360" indent="-591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only front camera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674360" indent="-591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six cameras covering 360°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808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Smooth the trajectory given by the neural network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8" name="Picture 27" descr=""/>
          <p:cNvPicPr/>
          <p:nvPr/>
        </p:nvPicPr>
        <p:blipFill>
          <a:blip r:embed="rId1"/>
          <a:stretch/>
        </p:blipFill>
        <p:spPr>
          <a:xfrm>
            <a:off x="15085080" y="20951280"/>
            <a:ext cx="101160" cy="129600"/>
          </a:xfrm>
          <a:prstGeom prst="rect">
            <a:avLst/>
          </a:prstGeom>
          <a:ln>
            <a:noFill/>
          </a:ln>
        </p:spPr>
      </p:pic>
      <p:sp>
        <p:nvSpPr>
          <p:cNvPr id="159" name="Line 4"/>
          <p:cNvSpPr/>
          <p:nvPr/>
        </p:nvSpPr>
        <p:spPr>
          <a:xfrm>
            <a:off x="1386720" y="26773200"/>
            <a:ext cx="1534680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Line 5"/>
          <p:cNvSpPr/>
          <p:nvPr/>
        </p:nvSpPr>
        <p:spPr>
          <a:xfrm>
            <a:off x="1386720" y="1222308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Line 6"/>
          <p:cNvSpPr/>
          <p:nvPr/>
        </p:nvSpPr>
        <p:spPr>
          <a:xfrm>
            <a:off x="1386720" y="4071924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7"/>
          <p:cNvSpPr/>
          <p:nvPr/>
        </p:nvSpPr>
        <p:spPr>
          <a:xfrm>
            <a:off x="16949160" y="12811680"/>
            <a:ext cx="11021760" cy="561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en-US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Neural network architecture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6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808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i="1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PoseNet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 up to the first regressor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808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Model size: ~ 9 MiB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808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Loss function: combined position vector L2 loss and orientation vector L2 loss with a weighting factor 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8"/>
          <p:cNvSpPr/>
          <p:nvPr/>
        </p:nvSpPr>
        <p:spPr>
          <a:xfrm>
            <a:off x="1740240" y="27340560"/>
            <a:ext cx="11132640" cy="360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en-US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Experimental results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6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6808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Median position and orientation errors: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674360" indent="-591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Front camera: 3.84 m, 3.97°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1674360" indent="-5911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All cameras: 4.77 m, 2.71°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Line 9"/>
          <p:cNvSpPr/>
          <p:nvPr/>
        </p:nvSpPr>
        <p:spPr>
          <a:xfrm>
            <a:off x="1387080" y="469548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65" name="" descr=""/>
          <p:cNvPicPr/>
          <p:nvPr/>
        </p:nvPicPr>
        <p:blipFill>
          <a:blip r:embed="rId2"/>
          <a:stretch/>
        </p:blipFill>
        <p:spPr>
          <a:xfrm>
            <a:off x="17760960" y="4910400"/>
            <a:ext cx="9555480" cy="7165440"/>
          </a:xfrm>
          <a:prstGeom prst="rect">
            <a:avLst/>
          </a:prstGeom>
          <a:ln>
            <a:noFill/>
          </a:ln>
        </p:spPr>
      </p:pic>
      <p:pic>
        <p:nvPicPr>
          <p:cNvPr id="166" name="" descr=""/>
          <p:cNvPicPr/>
          <p:nvPr/>
        </p:nvPicPr>
        <p:blipFill>
          <a:blip r:embed="rId3"/>
          <a:stretch/>
        </p:blipFill>
        <p:spPr>
          <a:xfrm>
            <a:off x="19698480" y="18329760"/>
            <a:ext cx="7311240" cy="3664080"/>
          </a:xfrm>
          <a:prstGeom prst="rect">
            <a:avLst/>
          </a:prstGeom>
          <a:ln>
            <a:noFill/>
          </a:ln>
        </p:spPr>
      </p:pic>
      <p:pic>
        <p:nvPicPr>
          <p:cNvPr id="167" name="" descr=""/>
          <p:cNvPicPr/>
          <p:nvPr/>
        </p:nvPicPr>
        <p:blipFill>
          <a:blip r:embed="rId4"/>
          <a:stretch/>
        </p:blipFill>
        <p:spPr>
          <a:xfrm>
            <a:off x="2872800" y="31438080"/>
            <a:ext cx="12341160" cy="8631720"/>
          </a:xfrm>
          <a:prstGeom prst="rect">
            <a:avLst/>
          </a:prstGeom>
          <a:ln>
            <a:noFill/>
          </a:ln>
        </p:spPr>
      </p:pic>
      <p:pic>
        <p:nvPicPr>
          <p:cNvPr id="168" name="" descr=""/>
          <p:cNvPicPr/>
          <p:nvPr/>
        </p:nvPicPr>
        <p:blipFill>
          <a:blip r:embed="rId5"/>
          <a:stretch/>
        </p:blipFill>
        <p:spPr>
          <a:xfrm>
            <a:off x="2859840" y="21101040"/>
            <a:ext cx="12307320" cy="4588920"/>
          </a:xfrm>
          <a:prstGeom prst="rect">
            <a:avLst/>
          </a:prstGeom>
          <a:ln>
            <a:noFill/>
          </a:ln>
        </p:spPr>
      </p:pic>
      <p:pic>
        <p:nvPicPr>
          <p:cNvPr id="169" name="" descr=""/>
          <p:cNvPicPr/>
          <p:nvPr/>
        </p:nvPicPr>
        <p:blipFill>
          <a:blip r:embed="rId6"/>
          <a:stretch/>
        </p:blipFill>
        <p:spPr>
          <a:xfrm>
            <a:off x="20533680" y="22494240"/>
            <a:ext cx="5802480" cy="17779680"/>
          </a:xfrm>
          <a:prstGeom prst="rect">
            <a:avLst/>
          </a:prstGeom>
          <a:ln>
            <a:noFill/>
          </a:ln>
        </p:spPr>
      </p:pic>
      <p:sp>
        <p:nvSpPr>
          <p:cNvPr id="170" name="CustomShape 10"/>
          <p:cNvSpPr/>
          <p:nvPr/>
        </p:nvSpPr>
        <p:spPr>
          <a:xfrm>
            <a:off x="8321040" y="22714920"/>
            <a:ext cx="146196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/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FRONT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CENTER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11"/>
          <p:cNvSpPr/>
          <p:nvPr/>
        </p:nvSpPr>
        <p:spPr>
          <a:xfrm>
            <a:off x="4114800" y="22714920"/>
            <a:ext cx="146196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/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FRONT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LEFT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12"/>
          <p:cNvSpPr/>
          <p:nvPr/>
        </p:nvSpPr>
        <p:spPr>
          <a:xfrm>
            <a:off x="12566160" y="22677120"/>
            <a:ext cx="146196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/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FRONT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RIGHT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13"/>
          <p:cNvSpPr/>
          <p:nvPr/>
        </p:nvSpPr>
        <p:spPr>
          <a:xfrm>
            <a:off x="8321040" y="24947280"/>
            <a:ext cx="146196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/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CENTER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14"/>
          <p:cNvSpPr/>
          <p:nvPr/>
        </p:nvSpPr>
        <p:spPr>
          <a:xfrm>
            <a:off x="12533040" y="24947640"/>
            <a:ext cx="146196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/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RIGHT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15"/>
          <p:cNvSpPr/>
          <p:nvPr/>
        </p:nvSpPr>
        <p:spPr>
          <a:xfrm>
            <a:off x="4037040" y="24947640"/>
            <a:ext cx="146196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/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LEFT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1513440" y="1707840"/>
            <a:ext cx="27244080" cy="714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"/>
          <p:cNvSpPr/>
          <p:nvPr/>
        </p:nvSpPr>
        <p:spPr>
          <a:xfrm>
            <a:off x="1513440" y="10015920"/>
            <a:ext cx="27244080" cy="1183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3"/>
          <p:cNvSpPr/>
          <p:nvPr/>
        </p:nvSpPr>
        <p:spPr>
          <a:xfrm>
            <a:off x="1513440" y="22982760"/>
            <a:ext cx="27244080" cy="1183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CustomShape 1"/>
          <p:cNvSpPr/>
          <p:nvPr/>
        </p:nvSpPr>
        <p:spPr>
          <a:xfrm>
            <a:off x="1513440" y="1707840"/>
            <a:ext cx="27244080" cy="714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2"/>
          <p:cNvSpPr/>
          <p:nvPr/>
        </p:nvSpPr>
        <p:spPr>
          <a:xfrm>
            <a:off x="1513440" y="10015920"/>
            <a:ext cx="13293360" cy="1183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3"/>
          <p:cNvSpPr/>
          <p:nvPr/>
        </p:nvSpPr>
        <p:spPr>
          <a:xfrm>
            <a:off x="15475320" y="10015920"/>
            <a:ext cx="13293360" cy="1183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4"/>
          <p:cNvSpPr/>
          <p:nvPr/>
        </p:nvSpPr>
        <p:spPr>
          <a:xfrm>
            <a:off x="15475320" y="22982760"/>
            <a:ext cx="13293360" cy="1183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5"/>
          <p:cNvSpPr/>
          <p:nvPr/>
        </p:nvSpPr>
        <p:spPr>
          <a:xfrm>
            <a:off x="1513440" y="22982760"/>
            <a:ext cx="13293360" cy="1183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513440" y="1707840"/>
            <a:ext cx="27244080" cy="714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CustomShape 2"/>
          <p:cNvSpPr/>
          <p:nvPr/>
        </p:nvSpPr>
        <p:spPr>
          <a:xfrm>
            <a:off x="1513440" y="10015920"/>
            <a:ext cx="27244080" cy="2482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3"/>
          <p:cNvSpPr/>
          <p:nvPr/>
        </p:nvSpPr>
        <p:spPr>
          <a:xfrm>
            <a:off x="1513440" y="10015920"/>
            <a:ext cx="27244080" cy="2482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7" name="" descr=""/>
          <p:cNvPicPr/>
          <p:nvPr/>
        </p:nvPicPr>
        <p:blipFill>
          <a:blip r:embed="rId1"/>
          <a:stretch/>
        </p:blipFill>
        <p:spPr>
          <a:xfrm>
            <a:off x="1513080" y="11558880"/>
            <a:ext cx="27244080" cy="21736440"/>
          </a:xfrm>
          <a:prstGeom prst="rect">
            <a:avLst/>
          </a:prstGeom>
          <a:ln>
            <a:noFill/>
          </a:ln>
        </p:spPr>
      </p:pic>
      <p:pic>
        <p:nvPicPr>
          <p:cNvPr id="188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4080" cy="2173644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Uni_Poster03_E1_Office_A0_RGB_Office2002</Template>
  <TotalTime>107</TotalTime>
  <Application>LibreOffice/5.1.6.2$Linux_X86_64 LibreOffice_project/10m0$Build-2</Application>
  <Company>Uni Freiburg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2011-07-29T16:28:31Z</dcterms:created>
  <dc:creator>Mamba</dc:creator>
  <dc:description/>
  <dc:language>en-US</dc:language>
  <cp:lastModifiedBy/>
  <cp:lastPrinted>2009-07-17T10:14:46Z</cp:lastPrinted>
  <dcterms:modified xsi:type="dcterms:W3CDTF">2018-07-17T20:40:32Z</dcterms:modified>
  <cp:revision>790</cp:revision>
  <dc:subject/>
  <dc:title>Slide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Uni Freiburg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Benutzerdefiniert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</vt:i4>
  </property>
</Properties>
</file>